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e19f7cf9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e19f7cf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e19f7cf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e19f7c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e19f7cf9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e19f7cf9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e19f7cf9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e19f7cf9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e19f7cf9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e19f7cf9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://www.youtube.com/watch?v=nbIybnsgx0Y" TargetMode="External"/><Relationship Id="rId5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268475" y="618100"/>
            <a:ext cx="65751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Projeto Final EA979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 Jogo "Cross the street"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400"/>
              <a:t>Mariane Tiemi Iguti / 147279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400"/>
              <a:t>Palmira Sara Aranovich Florentino / 185306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William Quintas de Melo / 188684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275" y="1916675"/>
            <a:ext cx="4089375" cy="1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48" y="589100"/>
            <a:ext cx="2965075" cy="110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199" y="3195201"/>
            <a:ext cx="1321834" cy="17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50" y="3195201"/>
            <a:ext cx="1567050" cy="175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6050" y="3212300"/>
            <a:ext cx="1227825" cy="17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6275" y="3212300"/>
            <a:ext cx="1227825" cy="174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9">
            <a:alphaModFix/>
          </a:blip>
          <a:srcRect b="27228" l="0" r="0" t="18150"/>
          <a:stretch/>
        </p:blipFill>
        <p:spPr>
          <a:xfrm>
            <a:off x="2149200" y="1916674"/>
            <a:ext cx="2719850" cy="1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47225" y="3195200"/>
            <a:ext cx="1321825" cy="176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7750" y="3195200"/>
            <a:ext cx="1321824" cy="179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2855550" y="2190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Obrigado!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Objetivo do jogo</a:t>
            </a:r>
            <a:endParaRPr b="1" sz="2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Controlar um personagem para </a:t>
            </a: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atravessar as ruas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 sem ser atingido pelos carros, desviando dos obstáculos presentes no cenário.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Mudança de fases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Avança de fases sempre que chega ao outro lado da estrada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Escolha de personagens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Coelho ou galinha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pt-BR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Bibliotecas</a:t>
            </a:r>
            <a:endParaRPr b="1" sz="2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GLUT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Pygame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Pygame_menu</a:t>
            </a:r>
            <a:br>
              <a:rPr b="1" lang="pt-BR" sz="1400">
                <a:latin typeface="Raleway"/>
                <a:ea typeface="Raleway"/>
                <a:cs typeface="Raleway"/>
                <a:sym typeface="Raleway"/>
              </a:rPr>
            </a:b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pt-BR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Decisões do projeto</a:t>
            </a:r>
            <a:endParaRPr b="1" sz="24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Python e OpenGL 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Google e Github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GLUT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Uma sequência infinita de grama depois das 4 primeiras ruas 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Por isso, se decidiu por trocar de fase quando o personagem atravessa as 4 ruas.</a:t>
            </a:r>
            <a:r>
              <a:rPr b="1"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Programa rodando minimamente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Incrementos no jogo: outros personagens, a opção de jogar em primeira pessoa e o menu inicial.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83100" y="712150"/>
            <a:ext cx="71817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RESULTADOS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</a:rPr>
              <a:t>Menu inicial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775" y="230600"/>
            <a:ext cx="4572002" cy="468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É possível escolher a utilização entre dois personagens: galinha e coelho.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</a:rPr>
              <a:t>Execução do jogo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-1039" l="14083" r="10159" t="1040"/>
          <a:stretch/>
        </p:blipFill>
        <p:spPr>
          <a:xfrm>
            <a:off x="3263225" y="600362"/>
            <a:ext cx="5662425" cy="3942776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r="2640000" dist="161925">
              <a:srgbClr val="000000">
                <a:alpha val="50000"/>
              </a:srgbClr>
            </a:outerShdw>
          </a:effectLst>
        </p:spPr>
      </p:pic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Dois modos de jogo: primeira e terceira pessoa;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Detecção de colisão entre jogador e elementos do cenário (carro e árvores)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Variações de câmera estudados no modo de primeira pessoa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Vídeo do jogo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PROJETO FINAL: &quot;CROSS THE STREET&quot;&#10;Nomes/RAs:&#10;Mariane Tiemi Iguti / 147279&#10;Palmira Sara Aranovich Florentino / 185306&#10;William Quintas de Melo / 188684&#10;&#10;Disciplina: EA979 - Introdução à Computação Gráfica e ao Processamento de Imagem - 1S/2020&#10;Professora: Profa. Dra. Leticia Rittner&#10;Grupo: G13 - Área: Computação Gráfica&#10;&#10;Graduandas e graduando em Engenharia de Computação&#10;FEEC - Faculdade de Engenharia Elétrica e de Computação&#10;UNICAMP - Universidade Estadual de Campinas" id="120" name="Google Shape;120;p20" title="Demonstração do projeto de EA979: Cross the stree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588" y="1450000"/>
            <a:ext cx="3772825" cy="2829625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2700000" dist="1905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83100" y="712150"/>
            <a:ext cx="71817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CONCLUSÕES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